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384018b346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1384018b346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384018b346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1384018b346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1384018b346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1384018b346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384018b346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1384018b346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384018b346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384018b346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384018b346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1384018b346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384018b346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1384018b346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384018b346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384018b346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384018b346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1384018b346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384018b346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1384018b346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1384018b346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1384018b346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384018b346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1384018b346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384018b346_0_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1384018b346_0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1384018b346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1384018b346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384018b346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384018b346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384018b346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1384018b346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384018b346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1384018b346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384018b346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1384018b346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384018b346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1384018b346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384018b346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1384018b346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Relationship Id="rId4" Type="http://schemas.openxmlformats.org/officeDocument/2006/relationships/image" Target="../media/image7.jpg"/><Relationship Id="rId5" Type="http://schemas.openxmlformats.org/officeDocument/2006/relationships/image" Target="../media/image5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1.jpg"/><Relationship Id="rId4" Type="http://schemas.openxmlformats.org/officeDocument/2006/relationships/image" Target="../media/image19.jpg"/><Relationship Id="rId5" Type="http://schemas.openxmlformats.org/officeDocument/2006/relationships/image" Target="../media/image25.jpg"/><Relationship Id="rId6" Type="http://schemas.openxmlformats.org/officeDocument/2006/relationships/image" Target="../media/image23.jpg"/><Relationship Id="rId7" Type="http://schemas.openxmlformats.org/officeDocument/2006/relationships/image" Target="../media/image26.jpg"/><Relationship Id="rId8" Type="http://schemas.openxmlformats.org/officeDocument/2006/relationships/image" Target="../media/image32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7.jpg"/><Relationship Id="rId4" Type="http://schemas.openxmlformats.org/officeDocument/2006/relationships/image" Target="../media/image24.jpg"/><Relationship Id="rId5" Type="http://schemas.openxmlformats.org/officeDocument/2006/relationships/image" Target="../media/image28.jpg"/><Relationship Id="rId6" Type="http://schemas.openxmlformats.org/officeDocument/2006/relationships/image" Target="../media/image31.jpg"/><Relationship Id="rId7" Type="http://schemas.openxmlformats.org/officeDocument/2006/relationships/image" Target="../media/image33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4.jpg"/><Relationship Id="rId4" Type="http://schemas.openxmlformats.org/officeDocument/2006/relationships/image" Target="../media/image45.jpg"/><Relationship Id="rId5" Type="http://schemas.openxmlformats.org/officeDocument/2006/relationships/image" Target="../media/image30.jpg"/><Relationship Id="rId6" Type="http://schemas.openxmlformats.org/officeDocument/2006/relationships/image" Target="../media/image29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9.jpg"/><Relationship Id="rId4" Type="http://schemas.openxmlformats.org/officeDocument/2006/relationships/image" Target="../media/image40.png"/><Relationship Id="rId5" Type="http://schemas.openxmlformats.org/officeDocument/2006/relationships/image" Target="../media/image36.png"/><Relationship Id="rId6" Type="http://schemas.openxmlformats.org/officeDocument/2006/relationships/image" Target="../media/image3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7.jpg"/><Relationship Id="rId4" Type="http://schemas.openxmlformats.org/officeDocument/2006/relationships/image" Target="../media/image35.jpg"/><Relationship Id="rId5" Type="http://schemas.openxmlformats.org/officeDocument/2006/relationships/image" Target="../media/image41.jpg"/><Relationship Id="rId6" Type="http://schemas.openxmlformats.org/officeDocument/2006/relationships/image" Target="../media/image42.jpg"/><Relationship Id="rId7" Type="http://schemas.openxmlformats.org/officeDocument/2006/relationships/image" Target="../media/image46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3.jpg"/><Relationship Id="rId4" Type="http://schemas.openxmlformats.org/officeDocument/2006/relationships/image" Target="../media/image44.jpg"/><Relationship Id="rId10" Type="http://schemas.openxmlformats.org/officeDocument/2006/relationships/image" Target="../media/image48.jpg"/><Relationship Id="rId9" Type="http://schemas.openxmlformats.org/officeDocument/2006/relationships/image" Target="../media/image51.jpg"/><Relationship Id="rId5" Type="http://schemas.openxmlformats.org/officeDocument/2006/relationships/image" Target="../media/image49.jpg"/><Relationship Id="rId6" Type="http://schemas.openxmlformats.org/officeDocument/2006/relationships/image" Target="../media/image60.jpg"/><Relationship Id="rId7" Type="http://schemas.openxmlformats.org/officeDocument/2006/relationships/image" Target="../media/image52.jpg"/><Relationship Id="rId8" Type="http://schemas.openxmlformats.org/officeDocument/2006/relationships/image" Target="../media/image47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2.jpg"/><Relationship Id="rId4" Type="http://schemas.openxmlformats.org/officeDocument/2006/relationships/image" Target="../media/image61.jpg"/><Relationship Id="rId5" Type="http://schemas.openxmlformats.org/officeDocument/2006/relationships/image" Target="../media/image55.jpg"/><Relationship Id="rId6" Type="http://schemas.openxmlformats.org/officeDocument/2006/relationships/image" Target="../media/image53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7.jpg"/><Relationship Id="rId4" Type="http://schemas.openxmlformats.org/officeDocument/2006/relationships/image" Target="../media/image61.jpg"/><Relationship Id="rId5" Type="http://schemas.openxmlformats.org/officeDocument/2006/relationships/hyperlink" Target="http://drive.google.com/file/d/13m4YqHotWU4NSa8Roz1C8wK03nbLvnOj/view" TargetMode="External"/><Relationship Id="rId6" Type="http://schemas.openxmlformats.org/officeDocument/2006/relationships/image" Target="../media/image54.jpg"/><Relationship Id="rId7" Type="http://schemas.openxmlformats.org/officeDocument/2006/relationships/image" Target="../media/image59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6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jpg"/><Relationship Id="rId4" Type="http://schemas.openxmlformats.org/officeDocument/2006/relationships/image" Target="../media/image9.jpg"/><Relationship Id="rId9" Type="http://schemas.openxmlformats.org/officeDocument/2006/relationships/image" Target="../media/image6.png"/><Relationship Id="rId5" Type="http://schemas.openxmlformats.org/officeDocument/2006/relationships/image" Target="../media/image4.jpg"/><Relationship Id="rId6" Type="http://schemas.openxmlformats.org/officeDocument/2006/relationships/image" Target="../media/image2.jpg"/><Relationship Id="rId7" Type="http://schemas.openxmlformats.org/officeDocument/2006/relationships/image" Target="../media/image10.jpg"/><Relationship Id="rId8" Type="http://schemas.openxmlformats.org/officeDocument/2006/relationships/image" Target="../media/image3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jpg"/><Relationship Id="rId4" Type="http://schemas.openxmlformats.org/officeDocument/2006/relationships/image" Target="../media/image22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4.jpg"/><Relationship Id="rId4" Type="http://schemas.openxmlformats.org/officeDocument/2006/relationships/image" Target="../media/image12.png"/><Relationship Id="rId5" Type="http://schemas.openxmlformats.org/officeDocument/2006/relationships/image" Target="../media/image14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hyperlink" Target="http://www.youtube.com/watch?v=wfkV2lA29vI" TargetMode="External"/><Relationship Id="rId4" Type="http://schemas.openxmlformats.org/officeDocument/2006/relationships/image" Target="../media/image13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00" y="-73925"/>
            <a:ext cx="9136600" cy="521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0600" y="0"/>
            <a:ext cx="2074025" cy="290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13"/>
          <p:cNvPicPr preferRelativeResize="0"/>
          <p:nvPr/>
        </p:nvPicPr>
        <p:blipFill rotWithShape="1">
          <a:blip r:embed="rId5">
            <a:alphaModFix/>
          </a:blip>
          <a:srcRect b="10328" l="0" r="0" t="15310"/>
          <a:stretch/>
        </p:blipFill>
        <p:spPr>
          <a:xfrm>
            <a:off x="6549174" y="0"/>
            <a:ext cx="1924401" cy="2908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Times New Roman"/>
                <a:ea typeface="Times New Roman"/>
                <a:cs typeface="Times New Roman"/>
                <a:sym typeface="Times New Roman"/>
              </a:rPr>
              <a:t>Capítulo</a:t>
            </a:r>
            <a:r>
              <a:rPr lang="es-419">
                <a:latin typeface="Times New Roman"/>
                <a:ea typeface="Times New Roman"/>
                <a:cs typeface="Times New Roman"/>
                <a:sym typeface="Times New Roman"/>
              </a:rPr>
              <a:t> 1: Los Facts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26" name="Google Shape;12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6013" y="1096200"/>
            <a:ext cx="4111976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Times New Roman"/>
                <a:ea typeface="Times New Roman"/>
                <a:cs typeface="Times New Roman"/>
                <a:sym typeface="Times New Roman"/>
              </a:rPr>
              <a:t>Arlemchis: acerca de su vida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32" name="Google Shape;13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1375" y="948325"/>
            <a:ext cx="2777675" cy="208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5" y="2485500"/>
            <a:ext cx="3268896" cy="245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3"/>
          <p:cNvPicPr preferRelativeResize="0"/>
          <p:nvPr/>
        </p:nvPicPr>
        <p:blipFill rotWithShape="1">
          <a:blip r:embed="rId5">
            <a:alphaModFix/>
          </a:blip>
          <a:srcRect b="0" l="0" r="33910" t="0"/>
          <a:stretch/>
        </p:blipFill>
        <p:spPr>
          <a:xfrm>
            <a:off x="5840575" y="1919250"/>
            <a:ext cx="2991725" cy="3017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1700" y="1479963"/>
            <a:ext cx="2139750" cy="2853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344212" y="1479975"/>
            <a:ext cx="2139750" cy="28529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483425" y="1507950"/>
            <a:ext cx="2097788" cy="2797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0200" y="1113625"/>
            <a:ext cx="2103600" cy="227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3425" y="361900"/>
            <a:ext cx="3187250" cy="4254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75825" y="361900"/>
            <a:ext cx="2958525" cy="4254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7713" y="238125"/>
            <a:ext cx="7648575" cy="466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4"/>
          <p:cNvPicPr preferRelativeResize="0"/>
          <p:nvPr/>
        </p:nvPicPr>
        <p:blipFill rotWithShape="1">
          <a:blip r:embed="rId7">
            <a:alphaModFix/>
          </a:blip>
          <a:srcRect b="0" l="0" r="0" t="16051"/>
          <a:stretch/>
        </p:blipFill>
        <p:spPr>
          <a:xfrm>
            <a:off x="2978388" y="330025"/>
            <a:ext cx="3187249" cy="4317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3629025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33825" y="152400"/>
            <a:ext cx="5057774" cy="3793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33825" y="2011984"/>
            <a:ext cx="5057774" cy="27080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11575" y="0"/>
            <a:ext cx="686874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Times New Roman"/>
                <a:ea typeface="Times New Roman"/>
                <a:cs typeface="Times New Roman"/>
                <a:sym typeface="Times New Roman"/>
              </a:rPr>
              <a:t>Arleking: anécdotas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60" name="Google Shape;16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87325" y="2257987"/>
            <a:ext cx="2796475" cy="2796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61563" y="270525"/>
            <a:ext cx="3048000" cy="171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4725" y="1324100"/>
            <a:ext cx="5065695" cy="285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48263" y="1324099"/>
            <a:ext cx="3276775" cy="327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Samahara Lobatón pobre: acerca de su vida</a:t>
            </a:r>
            <a:endParaRPr/>
          </a:p>
        </p:txBody>
      </p:sp>
      <p:pic>
        <p:nvPicPr>
          <p:cNvPr id="169" name="Google Shape;16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017725"/>
            <a:ext cx="2894350" cy="2526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7"/>
          <p:cNvPicPr preferRelativeResize="0"/>
          <p:nvPr/>
        </p:nvPicPr>
        <p:blipFill rotWithShape="1">
          <a:blip r:embed="rId4">
            <a:alphaModFix/>
          </a:blip>
          <a:srcRect b="6296" l="13965" r="6047" t="0"/>
          <a:stretch/>
        </p:blipFill>
        <p:spPr>
          <a:xfrm>
            <a:off x="311700" y="1017725"/>
            <a:ext cx="3422300" cy="267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7"/>
          <p:cNvPicPr preferRelativeResize="0"/>
          <p:nvPr/>
        </p:nvPicPr>
        <p:blipFill rotWithShape="1">
          <a:blip r:embed="rId5">
            <a:alphaModFix/>
          </a:blip>
          <a:srcRect b="5144" l="0" r="41034" t="23696"/>
          <a:stretch/>
        </p:blipFill>
        <p:spPr>
          <a:xfrm>
            <a:off x="528050" y="1483450"/>
            <a:ext cx="4043950" cy="366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7"/>
          <p:cNvPicPr preferRelativeResize="0"/>
          <p:nvPr/>
        </p:nvPicPr>
        <p:blipFill rotWithShape="1">
          <a:blip r:embed="rId6">
            <a:alphaModFix/>
          </a:blip>
          <a:srcRect b="0" l="25836" r="20076" t="0"/>
          <a:stretch/>
        </p:blipFill>
        <p:spPr>
          <a:xfrm>
            <a:off x="4682900" y="1153300"/>
            <a:ext cx="3709375" cy="385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41299" y="1017713"/>
            <a:ext cx="3850974" cy="3995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28"/>
          <p:cNvPicPr preferRelativeResize="0"/>
          <p:nvPr/>
        </p:nvPicPr>
        <p:blipFill rotWithShape="1">
          <a:blip r:embed="rId3">
            <a:alphaModFix/>
          </a:blip>
          <a:srcRect b="12480" l="3616" r="13430" t="0"/>
          <a:stretch/>
        </p:blipFill>
        <p:spPr>
          <a:xfrm>
            <a:off x="283450" y="152400"/>
            <a:ext cx="2353775" cy="348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49300" y="152400"/>
            <a:ext cx="2090917" cy="348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8"/>
          <p:cNvPicPr preferRelativeResize="0"/>
          <p:nvPr/>
        </p:nvPicPr>
        <p:blipFill rotWithShape="1">
          <a:blip r:embed="rId5">
            <a:alphaModFix/>
          </a:blip>
          <a:srcRect b="13245" l="22549" r="35374" t="28941"/>
          <a:stretch/>
        </p:blipFill>
        <p:spPr>
          <a:xfrm>
            <a:off x="5152300" y="152400"/>
            <a:ext cx="1887265" cy="348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06500" y="1121425"/>
            <a:ext cx="4945802" cy="3709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425924" y="818125"/>
            <a:ext cx="5555726" cy="416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53123" y="621525"/>
            <a:ext cx="5042675" cy="378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346636" y="770275"/>
            <a:ext cx="4645862" cy="348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234559" y="1028316"/>
            <a:ext cx="5042675" cy="28625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6454129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1300" y="127625"/>
            <a:ext cx="6517652" cy="4888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9"/>
          <p:cNvPicPr preferRelativeResize="0"/>
          <p:nvPr/>
        </p:nvPicPr>
        <p:blipFill rotWithShape="1">
          <a:blip r:embed="rId5">
            <a:alphaModFix/>
          </a:blip>
          <a:srcRect b="22304" l="0" r="0" t="27381"/>
          <a:stretch/>
        </p:blipFill>
        <p:spPr>
          <a:xfrm>
            <a:off x="2354513" y="243950"/>
            <a:ext cx="4263925" cy="4655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9"/>
          <p:cNvPicPr preferRelativeResize="0"/>
          <p:nvPr/>
        </p:nvPicPr>
        <p:blipFill rotWithShape="1">
          <a:blip r:embed="rId6">
            <a:alphaModFix/>
          </a:blip>
          <a:srcRect b="0" l="14600" r="26645" t="0"/>
          <a:stretch/>
        </p:blipFill>
        <p:spPr>
          <a:xfrm>
            <a:off x="6753250" y="1382950"/>
            <a:ext cx="1984075" cy="166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9"/>
          <p:cNvPicPr preferRelativeResize="0"/>
          <p:nvPr/>
        </p:nvPicPr>
        <p:blipFill rotWithShape="1">
          <a:blip r:embed="rId6">
            <a:alphaModFix/>
          </a:blip>
          <a:srcRect b="0" l="14600" r="26645" t="0"/>
          <a:stretch/>
        </p:blipFill>
        <p:spPr>
          <a:xfrm>
            <a:off x="235625" y="746650"/>
            <a:ext cx="1984075" cy="1664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Samsung: anécdotas</a:t>
            </a:r>
            <a:endParaRPr baseline="30000"/>
          </a:p>
        </p:txBody>
      </p:sp>
      <p:pic>
        <p:nvPicPr>
          <p:cNvPr id="200" name="Google Shape;20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350" y="1017725"/>
            <a:ext cx="3137950" cy="235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94350" y="1071525"/>
            <a:ext cx="3137951" cy="23534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30" title="VID-20220727-WA0007.mp4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16700" y="1170125"/>
            <a:ext cx="2025251" cy="270033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613150" y="1664088"/>
            <a:ext cx="3485425" cy="1815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Times New Roman"/>
                <a:ea typeface="Times New Roman"/>
                <a:cs typeface="Times New Roman"/>
                <a:sym typeface="Times New Roman"/>
              </a:rPr>
              <a:t>Capítulo 2: Virtudes y Defectos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9" name="Google Shape;209;p31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/>
              <a:t>Arley:</a:t>
            </a:r>
            <a:endParaRPr sz="1800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s-419" sz="1800"/>
              <a:t>“pido perdón”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Char char="●"/>
            </a:pPr>
            <a:r>
              <a:rPr lang="es-419" sz="1800">
                <a:solidFill>
                  <a:srgbClr val="FF0000"/>
                </a:solidFill>
              </a:rPr>
              <a:t>Amiga de mi ex-ella</a:t>
            </a:r>
            <a:endParaRPr sz="1800">
              <a:solidFill>
                <a:srgbClr val="FF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-419" sz="1800">
                <a:solidFill>
                  <a:srgbClr val="FF0000"/>
                </a:solidFill>
              </a:rPr>
              <a:t>Sí</a:t>
            </a:r>
            <a:r>
              <a:rPr lang="es-419" sz="1800"/>
              <a:t> tiene viejo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-419" sz="1800"/>
              <a:t>GermánGod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Char char="●"/>
            </a:pPr>
            <a:r>
              <a:rPr lang="es-419" sz="1800">
                <a:solidFill>
                  <a:srgbClr val="FF0000"/>
                </a:solidFill>
              </a:rPr>
              <a:t>Soñé con ella</a:t>
            </a:r>
            <a:endParaRPr sz="1800">
              <a:solidFill>
                <a:srgbClr val="666666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-419" sz="1800"/>
              <a:t>nos malogró el sábado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-419" sz="1800"/>
              <a:t>No es humilde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-419" sz="1800"/>
              <a:t>se cree muy chévere</a:t>
            </a:r>
            <a:endParaRPr sz="1800">
              <a:solidFill>
                <a:srgbClr val="FF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Char char="●"/>
            </a:pPr>
            <a:r>
              <a:rPr lang="es-419" sz="1800">
                <a:solidFill>
                  <a:srgbClr val="FF0000"/>
                </a:solidFill>
              </a:rPr>
              <a:t>le gustaban los alcohólicos</a:t>
            </a:r>
            <a:endParaRPr sz="1800">
              <a:solidFill>
                <a:srgbClr val="FF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Char char="●"/>
            </a:pPr>
            <a:r>
              <a:rPr lang="es-419" sz="1800">
                <a:solidFill>
                  <a:srgbClr val="FF0000"/>
                </a:solidFill>
              </a:rPr>
              <a:t>Chapó con Ruso</a:t>
            </a:r>
            <a:endParaRPr sz="1800">
              <a:solidFill>
                <a:srgbClr val="FF0000"/>
              </a:solidFill>
            </a:endParaRPr>
          </a:p>
        </p:txBody>
      </p:sp>
      <p:sp>
        <p:nvSpPr>
          <p:cNvPr id="210" name="Google Shape;210;p31"/>
          <p:cNvSpPr txBox="1"/>
          <p:nvPr>
            <p:ph idx="2" type="body"/>
          </p:nvPr>
        </p:nvSpPr>
        <p:spPr>
          <a:xfrm>
            <a:off x="4832400" y="1152475"/>
            <a:ext cx="3999900" cy="33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/>
              <a:t>Samosa:</a:t>
            </a:r>
            <a:endParaRPr sz="1800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rgbClr val="FF0000"/>
              </a:buClr>
              <a:buSzPts val="1800"/>
              <a:buChar char="●"/>
            </a:pPr>
            <a:r>
              <a:rPr lang="es-419" sz="1800">
                <a:solidFill>
                  <a:srgbClr val="FF0000"/>
                </a:solidFill>
              </a:rPr>
              <a:t>Palermo degenerado</a:t>
            </a:r>
            <a:endParaRPr sz="1800">
              <a:solidFill>
                <a:srgbClr val="FF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-419" sz="1800">
                <a:solidFill>
                  <a:srgbClr val="FF0000"/>
                </a:solidFill>
              </a:rPr>
              <a:t>Sí</a:t>
            </a:r>
            <a:r>
              <a:rPr lang="es-419" sz="1800"/>
              <a:t> tiene viejo x2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-419" sz="1800"/>
              <a:t>bb pero no es alcohólica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-419" sz="1800"/>
              <a:t>Gianrata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Char char="●"/>
            </a:pPr>
            <a:r>
              <a:rPr lang="es-419" sz="1800">
                <a:solidFill>
                  <a:srgbClr val="FF0000"/>
                </a:solidFill>
              </a:rPr>
              <a:t>Me cuenta sus cosas</a:t>
            </a:r>
            <a:endParaRPr sz="1800">
              <a:solidFill>
                <a:srgbClr val="FF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-419" sz="1800"/>
              <a:t>Es desempleada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-419" sz="1800"/>
              <a:t>no estudia medicina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-419" sz="1800"/>
              <a:t>se ríe </a:t>
            </a:r>
            <a:r>
              <a:rPr lang="es-419" sz="1800"/>
              <a:t>diciendo</a:t>
            </a:r>
            <a:r>
              <a:rPr lang="es-419" sz="1800"/>
              <a:t> jijiji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-419" sz="1800"/>
              <a:t>Fourloko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Char char="●"/>
            </a:pPr>
            <a:r>
              <a:rPr lang="es-419" sz="1800">
                <a:solidFill>
                  <a:srgbClr val="FF0000"/>
                </a:solidFill>
              </a:rPr>
              <a:t>tiene chistes internos.</a:t>
            </a:r>
            <a:endParaRPr sz="180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9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9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0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0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Times New Roman"/>
                <a:ea typeface="Times New Roman"/>
                <a:cs typeface="Times New Roman"/>
                <a:sym typeface="Times New Roman"/>
              </a:rPr>
              <a:t>A la opinión pública…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4250" y="161600"/>
            <a:ext cx="4572000" cy="3057525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highlight>
                  <a:schemeClr val="accent6"/>
                </a:highlight>
              </a:rPr>
              <a:t>NO estoy de acuerdo con nada de lo que estamos haciendo esta noche.</a:t>
            </a:r>
            <a:endParaRPr>
              <a:highlight>
                <a:schemeClr val="accent6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-419">
                <a:highlight>
                  <a:schemeClr val="accent6"/>
                </a:highlight>
              </a:rPr>
              <a:t>Soy un triste payaso.</a:t>
            </a:r>
            <a:endParaRPr>
              <a:highlight>
                <a:schemeClr val="accent6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-419">
                <a:highlight>
                  <a:schemeClr val="accent6"/>
                </a:highlight>
              </a:rPr>
              <a:t>Me siento sucio.</a:t>
            </a:r>
            <a:endParaRPr>
              <a:highlight>
                <a:schemeClr val="accent6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-419">
                <a:highlight>
                  <a:schemeClr val="accent6"/>
                </a:highlight>
              </a:rPr>
              <a:t>Solo se </a:t>
            </a:r>
            <a:r>
              <a:rPr lang="es-419">
                <a:highlight>
                  <a:schemeClr val="accent6"/>
                </a:highlight>
              </a:rPr>
              <a:t>admitirán</a:t>
            </a:r>
            <a:r>
              <a:rPr lang="es-419">
                <a:highlight>
                  <a:schemeClr val="accent6"/>
                </a:highlight>
              </a:rPr>
              <a:t> chistes clasistas/no body shamning</a:t>
            </a:r>
            <a:endParaRPr>
              <a:highlight>
                <a:schemeClr val="accent6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-419"/>
              <a:t>Palermo, perdón por mentirte.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-419"/>
              <a:t>Palermo, perdón por joderte tanto.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-419"/>
              <a:t>Palermo, perdón por empujarte (lo abraza y le da su besito uwu*).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Times New Roman"/>
                <a:ea typeface="Times New Roman"/>
                <a:cs typeface="Times New Roman"/>
                <a:sym typeface="Times New Roman"/>
              </a:rPr>
              <a:t>Conclusiones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6" name="Google Shape;216;p32"/>
          <p:cNvSpPr txBox="1"/>
          <p:nvPr>
            <p:ph idx="1" type="body"/>
          </p:nvPr>
        </p:nvSpPr>
        <p:spPr>
          <a:xfrm>
            <a:off x="311700" y="1152475"/>
            <a:ext cx="4408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El inglés de Senati está infravalorado.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-419"/>
              <a:t>Diego cpp de hora de aventura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-419"/>
              <a:t>Qué Jerry?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-419"/>
              <a:t>Jesucito =k-100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-419">
                <a:highlight>
                  <a:srgbClr val="FFFF00"/>
                </a:highlight>
              </a:rPr>
              <a:t>Sí, Todos estos son chistes internos</a:t>
            </a:r>
            <a:endParaRPr>
              <a:highlight>
                <a:srgbClr val="FFFF00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-419">
                <a:highlight>
                  <a:srgbClr val="FFFF00"/>
                </a:highlight>
              </a:rPr>
              <a:t>Sí, estoy desempleado.</a:t>
            </a:r>
            <a:endParaRPr>
              <a:highlight>
                <a:srgbClr val="FFFF00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-419"/>
              <a:t>Samierda es la mejor amigo del mundo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s-419">
                <a:highlight>
                  <a:srgbClr val="FFFF00"/>
                </a:highlight>
              </a:rPr>
              <a:t>Yo aún no la supero</a:t>
            </a:r>
            <a:endParaRPr>
              <a:highlight>
                <a:srgbClr val="FFFF00"/>
              </a:highlight>
            </a:endParaRPr>
          </a:p>
        </p:txBody>
      </p:sp>
      <p:pic>
        <p:nvPicPr>
          <p:cNvPr id="217" name="Google Shape;21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2300" y="1170125"/>
            <a:ext cx="4119300" cy="308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Google Shape;22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15"/>
          <p:cNvPicPr preferRelativeResize="0"/>
          <p:nvPr/>
        </p:nvPicPr>
        <p:blipFill rotWithShape="1">
          <a:blip r:embed="rId3">
            <a:alphaModFix/>
          </a:blip>
          <a:srcRect b="13128" l="27837" r="55393" t="43383"/>
          <a:stretch/>
        </p:blipFill>
        <p:spPr>
          <a:xfrm>
            <a:off x="4862907" y="1017725"/>
            <a:ext cx="1340409" cy="2607201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Times New Roman"/>
                <a:ea typeface="Times New Roman"/>
                <a:cs typeface="Times New Roman"/>
                <a:sym typeface="Times New Roman"/>
              </a:rPr>
              <a:t>Agradecimientos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70" name="Google Shape;70;p15"/>
          <p:cNvPicPr preferRelativeResize="0"/>
          <p:nvPr/>
        </p:nvPicPr>
        <p:blipFill rotWithShape="1">
          <a:blip r:embed="rId4">
            <a:alphaModFix/>
          </a:blip>
          <a:srcRect b="0" l="38381" r="0" t="0"/>
          <a:stretch/>
        </p:blipFill>
        <p:spPr>
          <a:xfrm>
            <a:off x="382025" y="1017725"/>
            <a:ext cx="2144275" cy="260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78700" y="1017725"/>
            <a:ext cx="1953355" cy="260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5"/>
          <p:cNvPicPr preferRelativeResize="0"/>
          <p:nvPr/>
        </p:nvPicPr>
        <p:blipFill rotWithShape="1">
          <a:blip r:embed="rId6">
            <a:alphaModFix/>
          </a:blip>
          <a:srcRect b="0" l="49987" r="0" t="0"/>
          <a:stretch/>
        </p:blipFill>
        <p:spPr>
          <a:xfrm>
            <a:off x="6434175" y="1017725"/>
            <a:ext cx="2316174" cy="260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5"/>
          <p:cNvPicPr preferRelativeResize="0"/>
          <p:nvPr/>
        </p:nvPicPr>
        <p:blipFill rotWithShape="1">
          <a:blip r:embed="rId7">
            <a:alphaModFix/>
          </a:blip>
          <a:srcRect b="5159" l="22037" r="31869" t="0"/>
          <a:stretch/>
        </p:blipFill>
        <p:spPr>
          <a:xfrm>
            <a:off x="1682183" y="1750888"/>
            <a:ext cx="2520117" cy="291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5"/>
          <p:cNvPicPr preferRelativeResize="0"/>
          <p:nvPr/>
        </p:nvPicPr>
        <p:blipFill rotWithShape="1">
          <a:blip r:embed="rId8">
            <a:alphaModFix/>
          </a:blip>
          <a:srcRect b="7825" l="55546" r="12639" t="0"/>
          <a:stretch/>
        </p:blipFill>
        <p:spPr>
          <a:xfrm>
            <a:off x="4955350" y="1529226"/>
            <a:ext cx="2316175" cy="3355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5"/>
          <p:cNvPicPr preferRelativeResize="0"/>
          <p:nvPr/>
        </p:nvPicPr>
        <p:blipFill rotWithShape="1">
          <a:blip r:embed="rId9">
            <a:alphaModFix/>
          </a:blip>
          <a:srcRect b="17363" l="37169" r="37500" t="23576"/>
          <a:stretch/>
        </p:blipFill>
        <p:spPr>
          <a:xfrm>
            <a:off x="3185777" y="1250400"/>
            <a:ext cx="2772451" cy="3634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Times New Roman"/>
                <a:ea typeface="Times New Roman"/>
                <a:cs typeface="Times New Roman"/>
                <a:sym typeface="Times New Roman"/>
              </a:rPr>
              <a:t>Objetivos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1" name="Google Shape;81;p16"/>
          <p:cNvSpPr txBox="1"/>
          <p:nvPr>
            <p:ph idx="1" type="body"/>
          </p:nvPr>
        </p:nvSpPr>
        <p:spPr>
          <a:xfrm>
            <a:off x="311700" y="1152475"/>
            <a:ext cx="5546100" cy="131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/>
              <a:t>Generales</a:t>
            </a:r>
            <a:endParaRPr b="1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s-419"/>
              <a:t>Determinar cuál de mis 2 amigas me cae mejor.</a:t>
            </a:r>
            <a:endParaRPr/>
          </a:p>
        </p:txBody>
      </p:sp>
      <p:sp>
        <p:nvSpPr>
          <p:cNvPr id="82" name="Google Shape;82;p16"/>
          <p:cNvSpPr txBox="1"/>
          <p:nvPr>
            <p:ph idx="1" type="body"/>
          </p:nvPr>
        </p:nvSpPr>
        <p:spPr>
          <a:xfrm>
            <a:off x="311700" y="2602725"/>
            <a:ext cx="5676000" cy="168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/>
              <a:t>Específicos</a:t>
            </a:r>
            <a:endParaRPr b="1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s-419"/>
              <a:t>Comparar sus atributos y defectos sin parecer misógino y ser funado por ello en el intento.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-419"/>
              <a:t>Joder gratuitamente a Mapache.</a:t>
            </a:r>
            <a:endParaRPr/>
          </a:p>
        </p:txBody>
      </p:sp>
      <p:pic>
        <p:nvPicPr>
          <p:cNvPr id="83" name="Google Shape;8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87700" y="1152475"/>
            <a:ext cx="2851501" cy="35671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152475"/>
            <a:ext cx="5546099" cy="31196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3" presetSubtype="3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w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h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Times New Roman"/>
                <a:ea typeface="Times New Roman"/>
                <a:cs typeface="Times New Roman"/>
                <a:sym typeface="Times New Roman"/>
              </a:rPr>
              <a:t>Planteamiento del problema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0" name="Google Shape;90;p17"/>
          <p:cNvSpPr txBox="1"/>
          <p:nvPr>
            <p:ph idx="1" type="body"/>
          </p:nvPr>
        </p:nvSpPr>
        <p:spPr>
          <a:xfrm>
            <a:off x="311700" y="1152475"/>
            <a:ext cx="8520600" cy="44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-419"/>
              <a:t>¿Quién me cae mejor?¿Arlem o Samantha?</a:t>
            </a:r>
            <a:endParaRPr/>
          </a:p>
        </p:txBody>
      </p:sp>
      <p:pic>
        <p:nvPicPr>
          <p:cNvPr id="91" name="Google Shape;9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8875" y="1736925"/>
            <a:ext cx="2427394" cy="323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78669" y="1754575"/>
            <a:ext cx="3164937" cy="323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96006" y="1754575"/>
            <a:ext cx="2404565" cy="323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00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200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Times New Roman"/>
                <a:ea typeface="Times New Roman"/>
                <a:cs typeface="Times New Roman"/>
                <a:sym typeface="Times New Roman"/>
              </a:rPr>
              <a:t>Hipótesis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9" name="Google Shape;99;p18"/>
          <p:cNvSpPr txBox="1"/>
          <p:nvPr>
            <p:ph idx="1" type="body"/>
          </p:nvPr>
        </p:nvSpPr>
        <p:spPr>
          <a:xfrm>
            <a:off x="311700" y="1152475"/>
            <a:ext cx="8520600" cy="44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-419"/>
              <a:t>Arlet se cree chévere pero Samamada es más cool.</a:t>
            </a:r>
            <a:endParaRPr/>
          </a:p>
        </p:txBody>
      </p:sp>
      <p:pic>
        <p:nvPicPr>
          <p:cNvPr id="100" name="Google Shape;10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50563" y="1602175"/>
            <a:ext cx="3242874" cy="3236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Times New Roman"/>
                <a:ea typeface="Times New Roman"/>
                <a:cs typeface="Times New Roman"/>
                <a:sym typeface="Times New Roman"/>
              </a:rPr>
              <a:t>Antecedentes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tags_ignorar*&#10;&#10;spiderman , spider men , el hombre araña , shitpost , memes , chipotle , random , sin sentido , humor , DilanxClave , Dilanx C ," id="106" name="Google Shape;106;p19" title="No digas mamádas meriyen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98075" y="1182475"/>
            <a:ext cx="4572000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Times New Roman"/>
                <a:ea typeface="Times New Roman"/>
                <a:cs typeface="Times New Roman"/>
                <a:sym typeface="Times New Roman"/>
              </a:rPr>
              <a:t>Marco Teórico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12" name="Google Shape;11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9550" y="1436800"/>
            <a:ext cx="4550901" cy="3307825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20"/>
          <p:cNvSpPr txBox="1"/>
          <p:nvPr>
            <p:ph idx="1" type="body"/>
          </p:nvPr>
        </p:nvSpPr>
        <p:spPr>
          <a:xfrm>
            <a:off x="311700" y="1152475"/>
            <a:ext cx="85206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-419"/>
              <a:t>ZzZzZz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Times New Roman"/>
                <a:ea typeface="Times New Roman"/>
                <a:cs typeface="Times New Roman"/>
                <a:sym typeface="Times New Roman"/>
              </a:rPr>
              <a:t>Marco Metodológico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9" name="Google Shape;119;p21"/>
          <p:cNvSpPr txBox="1"/>
          <p:nvPr>
            <p:ph idx="1" type="body"/>
          </p:nvPr>
        </p:nvSpPr>
        <p:spPr>
          <a:xfrm>
            <a:off x="311700" y="1152475"/>
            <a:ext cx="8520600" cy="47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-419"/>
              <a:t>Recordé el pasado.</a:t>
            </a:r>
            <a:endParaRPr/>
          </a:p>
        </p:txBody>
      </p:sp>
      <p:pic>
        <p:nvPicPr>
          <p:cNvPr id="120" name="Google Shape;120;p21"/>
          <p:cNvPicPr preferRelativeResize="0"/>
          <p:nvPr/>
        </p:nvPicPr>
        <p:blipFill rotWithShape="1">
          <a:blip r:embed="rId3">
            <a:alphaModFix/>
          </a:blip>
          <a:srcRect b="0" l="0" r="0" t="39722"/>
          <a:stretch/>
        </p:blipFill>
        <p:spPr>
          <a:xfrm>
            <a:off x="1000463" y="1761525"/>
            <a:ext cx="7143075" cy="304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